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99" r:id="rId8"/>
    <p:sldId id="261" r:id="rId9"/>
    <p:sldId id="280" r:id="rId10"/>
    <p:sldId id="300" r:id="rId11"/>
    <p:sldId id="262" r:id="rId12"/>
    <p:sldId id="320" r:id="rId13"/>
    <p:sldId id="301" r:id="rId14"/>
    <p:sldId id="263" r:id="rId15"/>
    <p:sldId id="281" r:id="rId16"/>
    <p:sldId id="302" r:id="rId17"/>
    <p:sldId id="264" r:id="rId18"/>
    <p:sldId id="282" r:id="rId19"/>
    <p:sldId id="303" r:id="rId20"/>
    <p:sldId id="265" r:id="rId21"/>
    <p:sldId id="283" r:id="rId22"/>
    <p:sldId id="304" r:id="rId23"/>
    <p:sldId id="266" r:id="rId24"/>
    <p:sldId id="284" r:id="rId25"/>
    <p:sldId id="305" r:id="rId26"/>
    <p:sldId id="267" r:id="rId27"/>
    <p:sldId id="285" r:id="rId28"/>
    <p:sldId id="306" r:id="rId29"/>
    <p:sldId id="268" r:id="rId30"/>
    <p:sldId id="286" r:id="rId31"/>
    <p:sldId id="307" r:id="rId32"/>
    <p:sldId id="269" r:id="rId33"/>
    <p:sldId id="287" r:id="rId34"/>
    <p:sldId id="308" r:id="rId35"/>
    <p:sldId id="270" r:id="rId36"/>
    <p:sldId id="288" r:id="rId37"/>
    <p:sldId id="309" r:id="rId38"/>
    <p:sldId id="271" r:id="rId39"/>
    <p:sldId id="289" r:id="rId40"/>
    <p:sldId id="310" r:id="rId41"/>
    <p:sldId id="272" r:id="rId42"/>
    <p:sldId id="290" r:id="rId43"/>
    <p:sldId id="311" r:id="rId44"/>
    <p:sldId id="273" r:id="rId45"/>
    <p:sldId id="291" r:id="rId46"/>
    <p:sldId id="312" r:id="rId47"/>
    <p:sldId id="274" r:id="rId48"/>
    <p:sldId id="292" r:id="rId49"/>
    <p:sldId id="313" r:id="rId50"/>
    <p:sldId id="275" r:id="rId51"/>
    <p:sldId id="293" r:id="rId52"/>
    <p:sldId id="314" r:id="rId53"/>
    <p:sldId id="276" r:id="rId54"/>
    <p:sldId id="295" r:id="rId55"/>
    <p:sldId id="315" r:id="rId56"/>
    <p:sldId id="319" r:id="rId57"/>
    <p:sldId id="296" r:id="rId58"/>
    <p:sldId id="316" r:id="rId59"/>
    <p:sldId id="277" r:id="rId60"/>
    <p:sldId id="297" r:id="rId61"/>
    <p:sldId id="317" r:id="rId62"/>
    <p:sldId id="321" r:id="rId6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4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3FEB5-D1FE-4B6D-8B49-E7027C1A676E}" type="datetimeFigureOut">
              <a:rPr lang="es-CO" smtClean="0"/>
              <a:t>26/09/2014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DF7152-FAED-4BFA-B2F1-1F19B33DBBC5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229600" cy="1828800"/>
          </a:xfrm>
        </p:spPr>
        <p:txBody>
          <a:bodyPr/>
          <a:lstStyle/>
          <a:p>
            <a:r>
              <a:rPr lang="es-CO" dirty="0" smtClean="0"/>
              <a:t>Quien quiere ser millonario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44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N#4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Las dunas son capas?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fuertes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suaves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sensibles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duras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02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N#5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Donde se desarrolla el ecosistema dunar?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las orillas del mar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trópicos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selvas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lagunas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N#6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En los ecosistemas dunar hay plantas?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girasoles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invierno 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89648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primavera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leñosas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Que son las dunas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 una acumulación de arena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Ninguna de las anteriores</a:t>
            </a:r>
            <a:endParaRPr lang="es-CO" dirty="0"/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 una cadena alimenticia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 un ecosistema 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8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N#7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Como están formadas las dunas fijas?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corrientes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capas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pinares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vegetación 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N#8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Las dunas son?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Rígidas 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Móviles 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Sensibles 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 Fallaste </a:t>
            </a:r>
          </a:p>
          <a:p>
            <a:pPr algn="ctr"/>
            <a:r>
              <a:rPr lang="es-CO" dirty="0" smtClean="0"/>
              <a:t>        Estáticas 	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N#9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Una forma de conformar dunas es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 hacer refugios con piedras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Ninguna de las anteriores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Cavar 100 m.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Mantener el piso húmedo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N#10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Cual de estas imágenes representa el ecosistema dunar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 redondeado"/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	</a:t>
            </a:r>
            <a:endParaRPr lang="es-CO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1"/>
            <a:ext cx="2448269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7361"/>
            <a:ext cx="2448272" cy="106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49" y="2708920"/>
            <a:ext cx="2468563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307361"/>
            <a:ext cx="2448272" cy="106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01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N#11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En donde son fijas las dunas?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Sector sur 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Sector oriental 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Sector occidental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Sector norte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prstClr val="white"/>
                </a:solidFill>
              </a:rPr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N#12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En el sector norte que plantas pueden fijar sus raíces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Las margaritas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 musgo 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 palmera canaria, los juncos y el salado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Los girasoles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N#13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Cual de estas imágenes es el junco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 redondeado"/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	</a:t>
            </a:r>
            <a:endParaRPr lang="es-CO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85458"/>
            <a:ext cx="2448272" cy="13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4482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4482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4482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47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N#14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Las dunas por que medio se orientan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un paramo 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la función de los vientos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78762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la lluvia 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r>
              <a:rPr lang="es-CO" dirty="0" smtClean="0"/>
              <a:t>Por la calidad del sol 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N#15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Los movimientos de las dunas que problemas causan?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Destrucción de terrenos cultivados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Acabar con el aire 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688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Acabar con vidas humanas 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Derivación  de edificios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N#16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Cuando se habla extensas regiones y se forman dunas se habla de?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Grandes vientos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Ninguna de las anteriores 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Diferentes clases de pestes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Mares  de arenas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N#2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Como se forman las dunas 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las corrientes marinas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derrumbes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 un sisma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r>
              <a:rPr lang="es-CO" dirty="0" smtClean="0"/>
              <a:t>Mediante las</a:t>
            </a:r>
          </a:p>
          <a:p>
            <a:pPr algn="ctr"/>
            <a:r>
              <a:rPr lang="es-CO" dirty="0" smtClean="0"/>
              <a:t>corriente, el oleaje 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N#17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Que animal es mas común en las dunas?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 tigre 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 loro 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Las liebres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  canguro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N#18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Donde se encuentran las dunas?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las ciudades </a:t>
            </a:r>
            <a:endParaRPr lang="es-CO" dirty="0"/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las costas 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los pueblos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las selvas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N#19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Que efectos negativos están destruyendo las dunas?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prstClr val="white"/>
                </a:solidFill>
              </a:rPr>
              <a:t>Vehículos y extracciones de arena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prstClr val="white"/>
                </a:solidFill>
              </a:rPr>
              <a:t>La contaminación 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prstClr val="white"/>
                </a:solidFill>
              </a:rPr>
              <a:t>Crecimientos de ciudades</a:t>
            </a: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prstClr val="white"/>
                </a:solidFill>
              </a:rPr>
              <a:t>Exportación de</a:t>
            </a:r>
          </a:p>
          <a:p>
            <a:pPr algn="ctr"/>
            <a:r>
              <a:rPr lang="es-CO" dirty="0" smtClean="0">
                <a:solidFill>
                  <a:prstClr val="white"/>
                </a:solidFill>
              </a:rPr>
              <a:t>       minerales</a:t>
            </a:r>
            <a:r>
              <a:rPr lang="es-CO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N#20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Que ley protege las dunas?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Ley 201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Ley 133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Ley 131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Ley  132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</a:p>
          <a:p>
            <a:pPr marL="137160" indent="0">
              <a:buNone/>
            </a:pPr>
            <a:endParaRPr lang="es-CO" dirty="0" smtClean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Felicidades has ganado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Acertaste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Felicitaciones continua al siguiente nivel:</a:t>
            </a: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228184" y="4941168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9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N#3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vegetación es importante ? ¿ por que?</a:t>
            </a:r>
          </a:p>
          <a:p>
            <a:pPr marL="137160" indent="0">
              <a:buNone/>
            </a:pP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1187624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Si, por que da vida al ecosistema </a:t>
            </a:r>
            <a:endParaRPr lang="es-CO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4932040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No, por que no sirve para nada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187624" y="42930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Si, por que amortigua del viento </a:t>
            </a:r>
            <a:endParaRPr lang="es-CO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4932040" y="270892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no, por que no es importante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9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Perdiste te vas sin ganar nada</a:t>
            </a:r>
            <a:endParaRPr lang="es-CO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971600" y="5085184"/>
            <a:ext cx="230425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Comenzar de nuevo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25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782</Words>
  <Application>Microsoft Office PowerPoint</Application>
  <PresentationFormat>Presentación en pantalla (4:3)</PresentationFormat>
  <Paragraphs>241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Vértice</vt:lpstr>
      <vt:lpstr>Quien quiere ser millonario</vt:lpstr>
      <vt:lpstr>Pregunta N#1</vt:lpstr>
      <vt:lpstr>Fallaste </vt:lpstr>
      <vt:lpstr>Acertaste </vt:lpstr>
      <vt:lpstr>Pregunta N#2</vt:lpstr>
      <vt:lpstr>Fallaste </vt:lpstr>
      <vt:lpstr>Acertaste </vt:lpstr>
      <vt:lpstr>Pregunta N#3</vt:lpstr>
      <vt:lpstr>Fallaste </vt:lpstr>
      <vt:lpstr>Acertaste </vt:lpstr>
      <vt:lpstr>Pregunta N#4</vt:lpstr>
      <vt:lpstr>Fallaste </vt:lpstr>
      <vt:lpstr>Acertaste </vt:lpstr>
      <vt:lpstr>Pregunta N#5</vt:lpstr>
      <vt:lpstr>Fallaste </vt:lpstr>
      <vt:lpstr>Acertaste </vt:lpstr>
      <vt:lpstr>Pregunta N#6</vt:lpstr>
      <vt:lpstr>Fallaste </vt:lpstr>
      <vt:lpstr>Acertaste </vt:lpstr>
      <vt:lpstr>Pregunta N#7</vt:lpstr>
      <vt:lpstr>Fallaste </vt:lpstr>
      <vt:lpstr>Acertaste </vt:lpstr>
      <vt:lpstr>Pregunta N#8</vt:lpstr>
      <vt:lpstr>Fallaste </vt:lpstr>
      <vt:lpstr>Acertaste </vt:lpstr>
      <vt:lpstr>Pregunta N#9</vt:lpstr>
      <vt:lpstr>Fallaste </vt:lpstr>
      <vt:lpstr>Acertaste </vt:lpstr>
      <vt:lpstr>Pregunta N#10</vt:lpstr>
      <vt:lpstr>Fallaste </vt:lpstr>
      <vt:lpstr>Acertaste </vt:lpstr>
      <vt:lpstr>Pregunta N#11</vt:lpstr>
      <vt:lpstr>Fallaste </vt:lpstr>
      <vt:lpstr>Acertaste </vt:lpstr>
      <vt:lpstr>Pregunta N#12</vt:lpstr>
      <vt:lpstr>Fallaste </vt:lpstr>
      <vt:lpstr>Acertaste </vt:lpstr>
      <vt:lpstr>Pregunta N#13</vt:lpstr>
      <vt:lpstr>Fallaste </vt:lpstr>
      <vt:lpstr>Acertaste </vt:lpstr>
      <vt:lpstr>Pregunta N#14</vt:lpstr>
      <vt:lpstr>Fallaste </vt:lpstr>
      <vt:lpstr>Acertaste </vt:lpstr>
      <vt:lpstr>Pregunta N#15</vt:lpstr>
      <vt:lpstr>Fallaste </vt:lpstr>
      <vt:lpstr>Acertaste </vt:lpstr>
      <vt:lpstr>Pregunta N#16</vt:lpstr>
      <vt:lpstr>Fallaste </vt:lpstr>
      <vt:lpstr>Acertaste </vt:lpstr>
      <vt:lpstr>Pregunta N#17</vt:lpstr>
      <vt:lpstr>Fallaste </vt:lpstr>
      <vt:lpstr>Acertaste </vt:lpstr>
      <vt:lpstr>Pregunta N#18</vt:lpstr>
      <vt:lpstr>Fallaste </vt:lpstr>
      <vt:lpstr>Acertaste </vt:lpstr>
      <vt:lpstr>Pregunta N#19</vt:lpstr>
      <vt:lpstr>Fallaste </vt:lpstr>
      <vt:lpstr>Acertaste </vt:lpstr>
      <vt:lpstr>Pregunta N#20</vt:lpstr>
      <vt:lpstr>Fallaste </vt:lpstr>
      <vt:lpstr>Acertaste </vt:lpstr>
      <vt:lpstr>Felicidades has ganado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Quien quiere ser millonario</dc:title>
  <dc:creator>PCK</dc:creator>
  <cp:lastModifiedBy>PCK</cp:lastModifiedBy>
  <cp:revision>15</cp:revision>
  <dcterms:created xsi:type="dcterms:W3CDTF">2014-09-25T18:30:48Z</dcterms:created>
  <dcterms:modified xsi:type="dcterms:W3CDTF">2014-09-27T04:48:26Z</dcterms:modified>
</cp:coreProperties>
</file>