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58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CE7E"/>
    <a:srgbClr val="451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8CF16-C248-4AA4-9A7A-FB834DC7F9E5}" type="datetimeFigureOut">
              <a:rPr lang="es-ES" smtClean="0"/>
              <a:t>26/09/2014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7D20-4D6D-4E21-8383-CA77420762EC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8CF16-C248-4AA4-9A7A-FB834DC7F9E5}" type="datetimeFigureOut">
              <a:rPr lang="es-ES" smtClean="0"/>
              <a:t>26/09/2014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7D20-4D6D-4E21-8383-CA77420762E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8CF16-C248-4AA4-9A7A-FB834DC7F9E5}" type="datetimeFigureOut">
              <a:rPr lang="es-ES" smtClean="0"/>
              <a:t>26/09/2014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7D20-4D6D-4E21-8383-CA77420762E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8CF16-C248-4AA4-9A7A-FB834DC7F9E5}" type="datetimeFigureOut">
              <a:rPr lang="es-ES" smtClean="0"/>
              <a:t>26/09/2014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7D20-4D6D-4E21-8383-CA77420762E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8CF16-C248-4AA4-9A7A-FB834DC7F9E5}" type="datetimeFigureOut">
              <a:rPr lang="es-ES" smtClean="0"/>
              <a:t>26/09/2014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7D20-4D6D-4E21-8383-CA77420762E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8CF16-C248-4AA4-9A7A-FB834DC7F9E5}" type="datetimeFigureOut">
              <a:rPr lang="es-ES" smtClean="0"/>
              <a:t>26/09/2014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7D20-4D6D-4E21-8383-CA77420762E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8CF16-C248-4AA4-9A7A-FB834DC7F9E5}" type="datetimeFigureOut">
              <a:rPr lang="es-ES" smtClean="0"/>
              <a:t>26/09/2014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7D20-4D6D-4E21-8383-CA77420762EC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8CF16-C248-4AA4-9A7A-FB834DC7F9E5}" type="datetimeFigureOut">
              <a:rPr lang="es-ES" smtClean="0"/>
              <a:t>26/09/2014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7D20-4D6D-4E21-8383-CA77420762E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8CF16-C248-4AA4-9A7A-FB834DC7F9E5}" type="datetimeFigureOut">
              <a:rPr lang="es-ES" smtClean="0"/>
              <a:t>26/09/2014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7D20-4D6D-4E21-8383-CA77420762E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8CF16-C248-4AA4-9A7A-FB834DC7F9E5}" type="datetimeFigureOut">
              <a:rPr lang="es-ES" smtClean="0"/>
              <a:t>26/09/2014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7D20-4D6D-4E21-8383-CA77420762E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8CF16-C248-4AA4-9A7A-FB834DC7F9E5}" type="datetimeFigureOut">
              <a:rPr lang="es-ES" smtClean="0"/>
              <a:t>26/09/2014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7D20-4D6D-4E21-8383-CA77420762EC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D78CF16-C248-4AA4-9A7A-FB834DC7F9E5}" type="datetimeFigureOut">
              <a:rPr lang="es-ES" smtClean="0"/>
              <a:t>26/09/2014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D117D20-4D6D-4E21-8383-CA77420762E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s-ES" sz="6000" b="1" dirty="0" smtClean="0">
                <a:ln>
                  <a:solidFill>
                    <a:srgbClr val="FFFF00"/>
                  </a:solidFill>
                </a:ln>
                <a:solidFill>
                  <a:srgbClr val="00B05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  <a:hlinkClick r:id="rId2" action="ppaction://hlinksldjump"/>
              </a:rPr>
              <a:t>CONSETRESE</a:t>
            </a:r>
            <a:r>
              <a:rPr lang="es-ES" dirty="0" smtClean="0">
                <a:ln>
                  <a:solidFill>
                    <a:srgbClr val="FFFF00"/>
                  </a:solidFill>
                </a:ln>
                <a:solidFill>
                  <a:srgbClr val="00B05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hlinkClick r:id="rId2" action="ppaction://hlinksldjump"/>
              </a:rPr>
              <a:t> </a:t>
            </a:r>
          </a:p>
          <a:p>
            <a:endParaRPr lang="es-ES" dirty="0">
              <a:ln>
                <a:solidFill>
                  <a:srgbClr val="FFFF00"/>
                </a:solidFill>
              </a:ln>
              <a:solidFill>
                <a:srgbClr val="00B05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hlinkClick r:id="rId2" action="ppaction://hlinksldjump"/>
            </a:endParaRPr>
          </a:p>
          <a:p>
            <a:r>
              <a:rPr lang="es-ES" sz="6600" b="1" dirty="0" smtClean="0">
                <a:ln>
                  <a:solidFill>
                    <a:srgbClr val="FFFF00"/>
                  </a:solidFill>
                </a:ln>
                <a:solidFill>
                  <a:srgbClr val="00B05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hlinkClick r:id="rId2" action="ppaction://hlinksldjump"/>
              </a:rPr>
              <a:t>      TURBAS</a:t>
            </a:r>
            <a:endParaRPr lang="es-ES" sz="6600" b="1" dirty="0">
              <a:ln>
                <a:solidFill>
                  <a:srgbClr val="FFFF00"/>
                </a:solidFill>
              </a:ln>
              <a:solidFill>
                <a:srgbClr val="00B05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301867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07219" y="940342"/>
            <a:ext cx="7416824" cy="93610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s-ES" dirty="0" smtClean="0">
                <a:solidFill>
                  <a:schemeClr val="tx1"/>
                </a:solidFill>
                <a:latin typeface="Arial Black" pitchFamily="34" charset="0"/>
              </a:rPr>
              <a:t> LAS </a:t>
            </a:r>
            <a:r>
              <a:rPr lang="es-ES" dirty="0" smtClean="0">
                <a:solidFill>
                  <a:schemeClr val="tx1"/>
                </a:solidFill>
                <a:latin typeface="Arial Black" pitchFamily="34" charset="0"/>
              </a:rPr>
              <a:t>TURBA </a:t>
            </a:r>
            <a:r>
              <a:rPr lang="es-ES" dirty="0" smtClean="0">
                <a:solidFill>
                  <a:schemeClr val="tx1"/>
                </a:solidFill>
                <a:latin typeface="Arial Black" pitchFamily="34" charset="0"/>
              </a:rPr>
              <a:t>CUMULAN EL AGUA  EN </a:t>
            </a:r>
            <a:r>
              <a:rPr lang="es-ES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s-ES" b="1" dirty="0" smtClean="0">
                <a:solidFill>
                  <a:schemeClr val="tx1"/>
                </a:solidFill>
                <a:latin typeface="Arial Black" pitchFamily="34" charset="0"/>
              </a:rPr>
              <a:t>:  </a:t>
            </a:r>
          </a:p>
        </p:txBody>
      </p:sp>
      <p:sp>
        <p:nvSpPr>
          <p:cNvPr id="3" name="2 Elipse">
            <a:hlinkClick r:id="rId2" action="ppaction://hlinksldjump"/>
          </p:cNvPr>
          <p:cNvSpPr/>
          <p:nvPr/>
        </p:nvSpPr>
        <p:spPr>
          <a:xfrm>
            <a:off x="918185" y="3212976"/>
            <a:ext cx="2592288" cy="94640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A:  </a:t>
            </a:r>
            <a:r>
              <a:rPr lang="es-ES" dirty="0" smtClean="0">
                <a:solidFill>
                  <a:schemeClr val="tx1"/>
                </a:solidFill>
              </a:rPr>
              <a:t>LA RAIZ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Elipse">
            <a:hlinkClick r:id="rId3" action="ppaction://hlinksldjump"/>
          </p:cNvPr>
          <p:cNvSpPr/>
          <p:nvPr/>
        </p:nvSpPr>
        <p:spPr>
          <a:xfrm>
            <a:off x="930801" y="4797152"/>
            <a:ext cx="2592288" cy="965191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B: ELINTERIOR DE SU CUERPO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" name="4 Elipse">
            <a:hlinkClick r:id="rId2" action="ppaction://hlinksldjump"/>
          </p:cNvPr>
          <p:cNvSpPr/>
          <p:nvPr/>
        </p:nvSpPr>
        <p:spPr>
          <a:xfrm>
            <a:off x="5531755" y="4797152"/>
            <a:ext cx="2592288" cy="94640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D</a:t>
            </a:r>
            <a:r>
              <a:rPr lang="es-ES" dirty="0" smtClean="0">
                <a:solidFill>
                  <a:schemeClr val="tx1"/>
                </a:solidFill>
              </a:rPr>
              <a:t>: SU EXTRUCTURA  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6" name="5 Elipse">
            <a:hlinkClick r:id="rId2" action="ppaction://hlinksldjump"/>
          </p:cNvPr>
          <p:cNvSpPr/>
          <p:nvPr/>
        </p:nvSpPr>
        <p:spPr>
          <a:xfrm>
            <a:off x="5220072" y="3034613"/>
            <a:ext cx="2592288" cy="94640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C: </a:t>
            </a:r>
            <a:r>
              <a:rPr lang="es-ES" dirty="0" smtClean="0">
                <a:solidFill>
                  <a:schemeClr val="tx1"/>
                </a:solidFill>
              </a:rPr>
              <a:t> EL EXTERIOR DE SU CCUERPO 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46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Elipse">
            <a:hlinkClick r:id="rId2" action="ppaction://hlinksldjump"/>
          </p:cNvPr>
          <p:cNvSpPr/>
          <p:nvPr/>
        </p:nvSpPr>
        <p:spPr>
          <a:xfrm>
            <a:off x="930801" y="4797152"/>
            <a:ext cx="2592288" cy="965191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B: RIOS  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Elipse">
            <a:hlinkClick r:id="rId3" action="ppaction://hlinksldjump"/>
          </p:cNvPr>
          <p:cNvSpPr/>
          <p:nvPr/>
        </p:nvSpPr>
        <p:spPr>
          <a:xfrm>
            <a:off x="5436096" y="4797152"/>
            <a:ext cx="2592288" cy="965191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D</a:t>
            </a:r>
            <a:r>
              <a:rPr lang="es-ES" dirty="0" smtClean="0">
                <a:solidFill>
                  <a:schemeClr val="tx1"/>
                </a:solidFill>
              </a:rPr>
              <a:t>: HUMEDALES 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" name="4 Elipse">
            <a:hlinkClick r:id="rId2" action="ppaction://hlinksldjump"/>
          </p:cNvPr>
          <p:cNvSpPr/>
          <p:nvPr/>
        </p:nvSpPr>
        <p:spPr>
          <a:xfrm>
            <a:off x="5292080" y="2996952"/>
            <a:ext cx="2592288" cy="965191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C</a:t>
            </a:r>
            <a:r>
              <a:rPr lang="es-ES" dirty="0" smtClean="0">
                <a:solidFill>
                  <a:schemeClr val="tx1"/>
                </a:solidFill>
              </a:rPr>
              <a:t>: QUEBRADAS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6" name="5 Elipse">
            <a:hlinkClick r:id="rId2" action="ppaction://hlinksldjump"/>
          </p:cNvPr>
          <p:cNvSpPr/>
          <p:nvPr/>
        </p:nvSpPr>
        <p:spPr>
          <a:xfrm>
            <a:off x="930801" y="2891313"/>
            <a:ext cx="2592288" cy="965191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A:</a:t>
            </a:r>
            <a:r>
              <a:rPr lang="es-ES" dirty="0" smtClean="0">
                <a:solidFill>
                  <a:schemeClr val="tx1"/>
                </a:solidFill>
              </a:rPr>
              <a:t> MARES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07219" y="940342"/>
            <a:ext cx="7416824" cy="93610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  <a:latin typeface="Arial Black" pitchFamily="34" charset="0"/>
              </a:rPr>
              <a:t>LA TURBAS SON DE ECOSISTEMAS   </a:t>
            </a:r>
            <a:r>
              <a:rPr lang="es-ES" dirty="0" smtClean="0">
                <a:solidFill>
                  <a:schemeClr val="tx1"/>
                </a:solidFill>
                <a:latin typeface="Arial Black" pitchFamily="34" charset="0"/>
              </a:rPr>
              <a:t>DE </a:t>
            </a:r>
            <a:r>
              <a:rPr lang="es-ES" b="1" dirty="0" smtClean="0">
                <a:solidFill>
                  <a:schemeClr val="tx1"/>
                </a:solidFill>
                <a:latin typeface="Arial Black" pitchFamily="34" charset="0"/>
              </a:rPr>
              <a:t> :  </a:t>
            </a:r>
          </a:p>
        </p:txBody>
      </p:sp>
    </p:spTree>
    <p:extLst>
      <p:ext uri="{BB962C8B-B14F-4D97-AF65-F5344CB8AC3E}">
        <p14:creationId xmlns:p14="http://schemas.microsoft.com/office/powerpoint/2010/main" val="1288935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07219" y="940342"/>
            <a:ext cx="7416824" cy="93610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  <a:latin typeface="Arial Black" pitchFamily="34" charset="0"/>
              </a:rPr>
              <a:t>LAS TURBAS   </a:t>
            </a:r>
            <a:r>
              <a:rPr lang="es-ES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s-ES" b="1" dirty="0" smtClean="0">
                <a:solidFill>
                  <a:schemeClr val="tx1"/>
                </a:solidFill>
                <a:latin typeface="Arial Black" pitchFamily="34" charset="0"/>
              </a:rPr>
              <a:t>:  </a:t>
            </a:r>
          </a:p>
        </p:txBody>
      </p:sp>
      <p:sp>
        <p:nvSpPr>
          <p:cNvPr id="3" name="2 Elipse">
            <a:hlinkClick r:id="rId2" action="ppaction://hlinksldjump"/>
          </p:cNvPr>
          <p:cNvSpPr/>
          <p:nvPr/>
        </p:nvSpPr>
        <p:spPr>
          <a:xfrm>
            <a:off x="930801" y="2708921"/>
            <a:ext cx="2592288" cy="1147584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A: CONTMINAN EL MEDIO AMBIENTE</a:t>
            </a:r>
            <a:r>
              <a:rPr lang="es-ES" dirty="0" smtClean="0">
                <a:solidFill>
                  <a:schemeClr val="tx1"/>
                </a:solidFill>
              </a:rPr>
              <a:t> 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Elipse">
            <a:hlinkClick r:id="rId2" action="ppaction://hlinksldjump"/>
          </p:cNvPr>
          <p:cNvSpPr/>
          <p:nvPr/>
        </p:nvSpPr>
        <p:spPr>
          <a:xfrm>
            <a:off x="5364087" y="4509120"/>
            <a:ext cx="2759955" cy="115212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D: AFECTAN EL MEDIOAMBIENTE 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" name="4 Elipse">
            <a:hlinkClick r:id="rId2" action="ppaction://hlinksldjump"/>
          </p:cNvPr>
          <p:cNvSpPr/>
          <p:nvPr/>
        </p:nvSpPr>
        <p:spPr>
          <a:xfrm>
            <a:off x="5176462" y="2708921"/>
            <a:ext cx="2592288" cy="1179429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C: ENSUCIAN EL MEDIO AMBIENTE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6" name="5 Elipse">
            <a:hlinkClick r:id="rId3" action="ppaction://hlinksldjump"/>
          </p:cNvPr>
          <p:cNvSpPr/>
          <p:nvPr/>
        </p:nvSpPr>
        <p:spPr>
          <a:xfrm>
            <a:off x="897535" y="4509119"/>
            <a:ext cx="2592288" cy="1296145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B: PROTEGEN EL MEDIO AMBIENTE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922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707219" y="940342"/>
            <a:ext cx="7416824" cy="93610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  <a:latin typeface="Arial Black" pitchFamily="34" charset="0"/>
              </a:rPr>
              <a:t>LAS TURBAS  SON UN MATERIAL PARA  </a:t>
            </a:r>
            <a:r>
              <a:rPr lang="es-ES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s-ES" b="1" dirty="0" smtClean="0">
                <a:solidFill>
                  <a:schemeClr val="tx1"/>
                </a:solidFill>
                <a:latin typeface="Arial Black" pitchFamily="34" charset="0"/>
              </a:rPr>
              <a:t>:  </a:t>
            </a:r>
          </a:p>
        </p:txBody>
      </p:sp>
      <p:sp>
        <p:nvSpPr>
          <p:cNvPr id="4" name="3 Elipse">
            <a:hlinkClick r:id="rId2" action="ppaction://hlinksldjump"/>
          </p:cNvPr>
          <p:cNvSpPr/>
          <p:nvPr/>
        </p:nvSpPr>
        <p:spPr>
          <a:xfrm>
            <a:off x="930801" y="2891313"/>
            <a:ext cx="2744688" cy="1185759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A:</a:t>
            </a:r>
            <a:r>
              <a:rPr lang="es-ES" dirty="0" smtClean="0">
                <a:solidFill>
                  <a:schemeClr val="tx1"/>
                </a:solidFill>
              </a:rPr>
              <a:t> EL TRATAMIENTO DE AGUA  RESIDUALES 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" name="4 Elipse">
            <a:hlinkClick r:id="rId3" action="ppaction://hlinksldjump"/>
          </p:cNvPr>
          <p:cNvSpPr/>
          <p:nvPr/>
        </p:nvSpPr>
        <p:spPr>
          <a:xfrm>
            <a:off x="5220072" y="4653135"/>
            <a:ext cx="2592288" cy="1296145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D: TRATAMIENTO ENERGIA S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6" name="5 Elipse">
            <a:hlinkClick r:id="rId3" action="ppaction://hlinksldjump"/>
          </p:cNvPr>
          <p:cNvSpPr/>
          <p:nvPr/>
        </p:nvSpPr>
        <p:spPr>
          <a:xfrm>
            <a:off x="1083201" y="4653136"/>
            <a:ext cx="2592288" cy="1296144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B: TRATAMIENTO DEL CLIMA 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6 Elipse">
            <a:hlinkClick r:id="rId3" action="ppaction://hlinksldjump"/>
          </p:cNvPr>
          <p:cNvSpPr/>
          <p:nvPr/>
        </p:nvSpPr>
        <p:spPr>
          <a:xfrm>
            <a:off x="4932040" y="2865917"/>
            <a:ext cx="2592288" cy="1211155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C: TRATAMIENTO DE MAERAS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427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07219" y="940342"/>
            <a:ext cx="7416824" cy="93610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  <a:latin typeface="Arial Black" pitchFamily="34" charset="0"/>
              </a:rPr>
              <a:t>LA FORMACION DE TURBAS ES  </a:t>
            </a:r>
            <a:r>
              <a:rPr lang="es-ES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s-ES" b="1" dirty="0" smtClean="0">
                <a:solidFill>
                  <a:schemeClr val="tx1"/>
                </a:solidFill>
                <a:latin typeface="Arial Black" pitchFamily="34" charset="0"/>
              </a:rPr>
              <a:t>:  </a:t>
            </a:r>
          </a:p>
        </p:txBody>
      </p:sp>
      <p:sp>
        <p:nvSpPr>
          <p:cNvPr id="3" name="2 Elipse">
            <a:hlinkClick r:id="rId2" action="ppaction://hlinksldjump"/>
          </p:cNvPr>
          <p:cNvSpPr/>
          <p:nvPr/>
        </p:nvSpPr>
        <p:spPr>
          <a:xfrm>
            <a:off x="930801" y="2891311"/>
            <a:ext cx="2744688" cy="1185759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A:</a:t>
            </a:r>
            <a:r>
              <a:rPr lang="es-ES" dirty="0" smtClean="0">
                <a:solidFill>
                  <a:schemeClr val="tx1"/>
                </a:solidFill>
              </a:rPr>
              <a:t> RAPIDA 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Elipse">
            <a:hlinkClick r:id="rId3" action="ppaction://hlinksldjump"/>
          </p:cNvPr>
          <p:cNvSpPr/>
          <p:nvPr/>
        </p:nvSpPr>
        <p:spPr>
          <a:xfrm>
            <a:off x="916967" y="4653136"/>
            <a:ext cx="2744688" cy="1185759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B:LENTA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" name="4 Elipse">
            <a:hlinkClick r:id="rId2" action="ppaction://hlinksldjump"/>
          </p:cNvPr>
          <p:cNvSpPr/>
          <p:nvPr/>
        </p:nvSpPr>
        <p:spPr>
          <a:xfrm>
            <a:off x="4932040" y="4683968"/>
            <a:ext cx="2744688" cy="1185759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D:INTERMEDIA 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6" name="5 Elipse">
            <a:hlinkClick r:id="rId2" action="ppaction://hlinksldjump"/>
          </p:cNvPr>
          <p:cNvSpPr/>
          <p:nvPr/>
        </p:nvSpPr>
        <p:spPr>
          <a:xfrm>
            <a:off x="4572000" y="2891312"/>
            <a:ext cx="2744688" cy="1185759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C: DESPACIOSA  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807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07219" y="940342"/>
            <a:ext cx="7416824" cy="93610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  <a:latin typeface="Arial Black" pitchFamily="34" charset="0"/>
              </a:rPr>
              <a:t>LA FORMACION DE TURBAS LOS PRICIPALES COMPONENTES  SON </a:t>
            </a:r>
            <a:r>
              <a:rPr lang="es-ES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s-ES" b="1" dirty="0" smtClean="0">
                <a:solidFill>
                  <a:schemeClr val="tx1"/>
                </a:solidFill>
                <a:latin typeface="Arial Black" pitchFamily="34" charset="0"/>
              </a:rPr>
              <a:t>:  </a:t>
            </a:r>
          </a:p>
        </p:txBody>
      </p:sp>
      <p:sp>
        <p:nvSpPr>
          <p:cNvPr id="3" name="2 Elipse">
            <a:hlinkClick r:id="rId2" action="ppaction://hlinksldjump"/>
          </p:cNvPr>
          <p:cNvSpPr/>
          <p:nvPr/>
        </p:nvSpPr>
        <p:spPr>
          <a:xfrm>
            <a:off x="930801" y="2891311"/>
            <a:ext cx="2744688" cy="1185759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A: EL FUEGO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Elipse">
            <a:hlinkClick r:id="rId2" action="ppaction://hlinksldjump"/>
          </p:cNvPr>
          <p:cNvSpPr/>
          <p:nvPr/>
        </p:nvSpPr>
        <p:spPr>
          <a:xfrm>
            <a:off x="1083201" y="4797151"/>
            <a:ext cx="2744688" cy="1185759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B:LA TIERRA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" name="4 Elipse">
            <a:hlinkClick r:id="rId3" action="ppaction://hlinksldjump"/>
          </p:cNvPr>
          <p:cNvSpPr/>
          <p:nvPr/>
        </p:nvSpPr>
        <p:spPr>
          <a:xfrm>
            <a:off x="4932040" y="4797152"/>
            <a:ext cx="2744688" cy="1185759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D: LOS MUSGOS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6" name="5 Elipse">
            <a:hlinkClick r:id="rId2" action="ppaction://hlinksldjump"/>
          </p:cNvPr>
          <p:cNvSpPr/>
          <p:nvPr/>
        </p:nvSpPr>
        <p:spPr>
          <a:xfrm>
            <a:off x="4788024" y="2891311"/>
            <a:ext cx="2744688" cy="1185759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C: EL PASTO 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33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4.bp.blogspot.com/-f_s_JwxYruk/U2uyYguaLfI/AAAAAAAAAic/VQARYla3nBo/s1600/121colibriesdegracias.gif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00808"/>
            <a:ext cx="6192688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748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23728" y="1340768"/>
            <a:ext cx="5400600" cy="72008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LAS TURBAS SON? 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3" name="2 Elipse">
            <a:hlinkClick r:id="rId2" action="ppaction://hlinksldjump"/>
          </p:cNvPr>
          <p:cNvSpPr/>
          <p:nvPr/>
        </p:nvSpPr>
        <p:spPr>
          <a:xfrm>
            <a:off x="950747" y="4376017"/>
            <a:ext cx="2808312" cy="1150667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B: ANIMALES  SALVAGES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Elipse">
            <a:hlinkClick r:id="rId2" action="ppaction://hlinksldjump"/>
          </p:cNvPr>
          <p:cNvSpPr/>
          <p:nvPr/>
        </p:nvSpPr>
        <p:spPr>
          <a:xfrm>
            <a:off x="950747" y="3068960"/>
            <a:ext cx="2808312" cy="936104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A :GRNDES  PASTIZALES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" name="4 Elipse">
            <a:hlinkClick r:id="rId2" action="ppaction://hlinksldjump"/>
          </p:cNvPr>
          <p:cNvSpPr/>
          <p:nvPr/>
        </p:nvSpPr>
        <p:spPr>
          <a:xfrm>
            <a:off x="5508104" y="4366564"/>
            <a:ext cx="2808312" cy="1150667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D: GRANDES RIOS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6" name="5 Elipse">
            <a:hlinkClick r:id="rId3" action="ppaction://hlinksldjump"/>
          </p:cNvPr>
          <p:cNvSpPr/>
          <p:nvPr/>
        </p:nvSpPr>
        <p:spPr>
          <a:xfrm>
            <a:off x="5292080" y="2924944"/>
            <a:ext cx="2808312" cy="95095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C: VEGETLES EN DESCOMPOSICION 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77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27584" y="980728"/>
            <a:ext cx="7416824" cy="93610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Arial Black" pitchFamily="34" charset="0"/>
              </a:rPr>
              <a:t>EN LAS TURBAS  LA VEGETACION SE TRANSFORMA EN:  </a:t>
            </a:r>
          </a:p>
        </p:txBody>
      </p:sp>
      <p:sp>
        <p:nvSpPr>
          <p:cNvPr id="3" name="2 Elipse">
            <a:hlinkClick r:id="rId2" action="ppaction://hlinksldjump"/>
          </p:cNvPr>
          <p:cNvSpPr/>
          <p:nvPr/>
        </p:nvSpPr>
        <p:spPr>
          <a:xfrm>
            <a:off x="802634" y="3068960"/>
            <a:ext cx="2592288" cy="86409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A: OXIGENO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Elipse">
            <a:hlinkClick r:id="rId2" action="ppaction://hlinksldjump"/>
          </p:cNvPr>
          <p:cNvSpPr/>
          <p:nvPr/>
        </p:nvSpPr>
        <p:spPr>
          <a:xfrm>
            <a:off x="873669" y="4435584"/>
            <a:ext cx="2592288" cy="86409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B: VEGETAL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" name="4 Elipse">
            <a:hlinkClick r:id="rId2" action="ppaction://hlinksldjump"/>
          </p:cNvPr>
          <p:cNvSpPr/>
          <p:nvPr/>
        </p:nvSpPr>
        <p:spPr>
          <a:xfrm>
            <a:off x="5412365" y="4435584"/>
            <a:ext cx="2592288" cy="86409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D: CANBON MINERAL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6" name="5 Elipse">
            <a:hlinkClick r:id="rId2" action="ppaction://hlinksldjump"/>
          </p:cNvPr>
          <p:cNvSpPr/>
          <p:nvPr/>
        </p:nvSpPr>
        <p:spPr>
          <a:xfrm>
            <a:off x="5364088" y="2960914"/>
            <a:ext cx="2592288" cy="86409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C: AGUA 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78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27584" y="980728"/>
            <a:ext cx="7416824" cy="93610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Arial Black" pitchFamily="34" charset="0"/>
              </a:rPr>
              <a:t> LAS TURBAS  SE UTILIZAN PARA:  </a:t>
            </a:r>
          </a:p>
        </p:txBody>
      </p:sp>
      <p:sp>
        <p:nvSpPr>
          <p:cNvPr id="3" name="2 Elipse">
            <a:hlinkClick r:id="rId2" action="ppaction://hlinksldjump"/>
          </p:cNvPr>
          <p:cNvSpPr/>
          <p:nvPr/>
        </p:nvSpPr>
        <p:spPr>
          <a:xfrm>
            <a:off x="802634" y="2924944"/>
            <a:ext cx="2592288" cy="86409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A: JARDINERIA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Elipse">
            <a:hlinkClick r:id="rId3" action="ppaction://hlinksldjump"/>
          </p:cNvPr>
          <p:cNvSpPr/>
          <p:nvPr/>
        </p:nvSpPr>
        <p:spPr>
          <a:xfrm>
            <a:off x="802634" y="4418586"/>
            <a:ext cx="2592288" cy="86409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B: CONSTURIR CASAS  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" name="4 Elipse">
            <a:hlinkClick r:id="rId3" action="ppaction://hlinksldjump"/>
          </p:cNvPr>
          <p:cNvSpPr/>
          <p:nvPr/>
        </p:nvSpPr>
        <p:spPr>
          <a:xfrm>
            <a:off x="5872688" y="4418586"/>
            <a:ext cx="2592288" cy="86409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D: HACER TALA DE ARBOLES 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6" name="5 Elipse">
            <a:hlinkClick r:id="rId3" action="ppaction://hlinksldjump"/>
          </p:cNvPr>
          <p:cNvSpPr/>
          <p:nvPr/>
        </p:nvSpPr>
        <p:spPr>
          <a:xfrm>
            <a:off x="5647901" y="2789312"/>
            <a:ext cx="2592288" cy="86409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C</a:t>
            </a:r>
            <a:r>
              <a:rPr lang="es-ES" dirty="0" smtClean="0">
                <a:solidFill>
                  <a:schemeClr val="tx1"/>
                </a:solidFill>
              </a:rPr>
              <a:t>: RECOGER FRUTOS 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60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27584" y="980728"/>
            <a:ext cx="7416824" cy="93610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Arial Black" pitchFamily="34" charset="0"/>
              </a:rPr>
              <a:t> LAS TURBAS  SE PUEDEN CLASIFICAR EN CUANTOS GRUPOS:  </a:t>
            </a:r>
          </a:p>
        </p:txBody>
      </p:sp>
      <p:sp>
        <p:nvSpPr>
          <p:cNvPr id="3" name="2 Elipse">
            <a:hlinkClick r:id="rId2" action="ppaction://hlinksldjump"/>
          </p:cNvPr>
          <p:cNvSpPr/>
          <p:nvPr/>
        </p:nvSpPr>
        <p:spPr>
          <a:xfrm>
            <a:off x="802634" y="2924944"/>
            <a:ext cx="2592288" cy="86409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A:UNO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Elipse">
            <a:hlinkClick r:id="rId2" action="ppaction://hlinksldjump"/>
          </p:cNvPr>
          <p:cNvSpPr/>
          <p:nvPr/>
        </p:nvSpPr>
        <p:spPr>
          <a:xfrm>
            <a:off x="797116" y="4365104"/>
            <a:ext cx="2592288" cy="86409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B:TRES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" name="4 Elipse">
            <a:hlinkClick r:id="rId2" action="ppaction://hlinksldjump"/>
          </p:cNvPr>
          <p:cNvSpPr/>
          <p:nvPr/>
        </p:nvSpPr>
        <p:spPr>
          <a:xfrm>
            <a:off x="5658691" y="4365104"/>
            <a:ext cx="2592288" cy="86409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D:CINCO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6" name="5 Elipse">
            <a:hlinkClick r:id="rId3" action="ppaction://hlinksldjump"/>
          </p:cNvPr>
          <p:cNvSpPr/>
          <p:nvPr/>
        </p:nvSpPr>
        <p:spPr>
          <a:xfrm>
            <a:off x="5436096" y="2797696"/>
            <a:ext cx="2592288" cy="86409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C: DOS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29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27584" y="980728"/>
            <a:ext cx="7416824" cy="93610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Arial Black" pitchFamily="34" charset="0"/>
              </a:rPr>
              <a:t>LOS GRUPOS DE   TURBAS SON  :  </a:t>
            </a:r>
          </a:p>
        </p:txBody>
      </p:sp>
      <p:sp>
        <p:nvSpPr>
          <p:cNvPr id="3" name="2 Elipse">
            <a:hlinkClick r:id="rId2" action="ppaction://hlinksldjump"/>
          </p:cNvPr>
          <p:cNvSpPr/>
          <p:nvPr/>
        </p:nvSpPr>
        <p:spPr>
          <a:xfrm>
            <a:off x="834805" y="4509120"/>
            <a:ext cx="2592288" cy="86409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B: RUBIAS Y NEGRAS 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Elipse">
            <a:hlinkClick r:id="rId3" action="ppaction://hlinksldjump"/>
          </p:cNvPr>
          <p:cNvSpPr/>
          <p:nvPr/>
        </p:nvSpPr>
        <p:spPr>
          <a:xfrm>
            <a:off x="834805" y="2996952"/>
            <a:ext cx="2592288" cy="86409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A:BLANCAS Y AZULES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" name="4 Elipse">
            <a:hlinkClick r:id="rId3" action="ppaction://hlinksldjump"/>
          </p:cNvPr>
          <p:cNvSpPr/>
          <p:nvPr/>
        </p:nvSpPr>
        <p:spPr>
          <a:xfrm>
            <a:off x="5652120" y="4486078"/>
            <a:ext cx="2592288" cy="86409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D:NEGRAS Y CAFES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6" name="5 Elipse">
            <a:hlinkClick r:id="rId3" action="ppaction://hlinksldjump"/>
          </p:cNvPr>
          <p:cNvSpPr/>
          <p:nvPr/>
        </p:nvSpPr>
        <p:spPr>
          <a:xfrm>
            <a:off x="5436096" y="2996952"/>
            <a:ext cx="2592288" cy="86409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C:BLACAS Y NEGRAS 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00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27584" y="980728"/>
            <a:ext cx="7416824" cy="93610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Arial Black" pitchFamily="34" charset="0"/>
              </a:rPr>
              <a:t>LAS  TURBAS RUBIAS  SE ENCUENTRAN MAS EN  :  </a:t>
            </a:r>
          </a:p>
        </p:txBody>
      </p:sp>
      <p:sp>
        <p:nvSpPr>
          <p:cNvPr id="3" name="2 Elipse">
            <a:hlinkClick r:id="rId2" action="ppaction://hlinksldjump"/>
          </p:cNvPr>
          <p:cNvSpPr/>
          <p:nvPr/>
        </p:nvSpPr>
        <p:spPr>
          <a:xfrm>
            <a:off x="834805" y="2996952"/>
            <a:ext cx="2592288" cy="86409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A:CULTIVO SIN SUELO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Elipse">
            <a:hlinkClick r:id="rId3" action="ppaction://hlinksldjump"/>
          </p:cNvPr>
          <p:cNvSpPr/>
          <p:nvPr/>
        </p:nvSpPr>
        <p:spPr>
          <a:xfrm>
            <a:off x="827584" y="4581128"/>
            <a:ext cx="2592288" cy="86409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B: CULTIVO CON SUELO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" name="4 Elipse">
            <a:hlinkClick r:id="rId3" action="ppaction://hlinksldjump"/>
          </p:cNvPr>
          <p:cNvSpPr/>
          <p:nvPr/>
        </p:nvSpPr>
        <p:spPr>
          <a:xfrm>
            <a:off x="5436096" y="4653136"/>
            <a:ext cx="2592288" cy="86409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D</a:t>
            </a:r>
            <a:r>
              <a:rPr lang="es-ES" dirty="0" smtClean="0">
                <a:solidFill>
                  <a:schemeClr val="tx1"/>
                </a:solidFill>
              </a:rPr>
              <a:t>: ENTODOS LOS CULTIVOS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6" name="5 Elipse">
            <a:hlinkClick r:id="rId3" action="ppaction://hlinksldjump"/>
          </p:cNvPr>
          <p:cNvSpPr/>
          <p:nvPr/>
        </p:nvSpPr>
        <p:spPr>
          <a:xfrm>
            <a:off x="5292080" y="2981712"/>
            <a:ext cx="2592288" cy="86409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C:CULTIVO  MIXTO 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26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27584" y="980728"/>
            <a:ext cx="7416824" cy="93610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Arial Black" pitchFamily="34" charset="0"/>
              </a:rPr>
              <a:t>LAS  TURBAS ESTAN FORMADAS POR   :  </a:t>
            </a:r>
          </a:p>
        </p:txBody>
      </p:sp>
      <p:sp>
        <p:nvSpPr>
          <p:cNvPr id="3" name="2 Elipse">
            <a:hlinkClick r:id="rId2" action="ppaction://hlinksldjump"/>
          </p:cNvPr>
          <p:cNvSpPr/>
          <p:nvPr/>
        </p:nvSpPr>
        <p:spPr>
          <a:xfrm>
            <a:off x="834805" y="2996952"/>
            <a:ext cx="2592288" cy="86409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A:AGUA Y TIERRA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Elipse">
            <a:hlinkClick r:id="rId3" action="ppaction://hlinksldjump"/>
          </p:cNvPr>
          <p:cNvSpPr/>
          <p:nvPr/>
        </p:nvSpPr>
        <p:spPr>
          <a:xfrm>
            <a:off x="899592" y="4498816"/>
            <a:ext cx="2592288" cy="94640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B: AGUA Y CENIZA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" name="4 Elipse">
            <a:hlinkClick r:id="rId2" action="ppaction://hlinksldjump"/>
          </p:cNvPr>
          <p:cNvSpPr/>
          <p:nvPr/>
        </p:nvSpPr>
        <p:spPr>
          <a:xfrm>
            <a:off x="5724128" y="4581128"/>
            <a:ext cx="2592288" cy="86409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D:TIERRA Y CENIZA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6" name="5 Elipse">
            <a:hlinkClick r:id="rId2" action="ppaction://hlinksldjump"/>
          </p:cNvPr>
          <p:cNvSpPr/>
          <p:nvPr/>
        </p:nvSpPr>
        <p:spPr>
          <a:xfrm>
            <a:off x="5652120" y="3149352"/>
            <a:ext cx="2592288" cy="86409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C:TIERRA Y AIRE 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90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07219" y="940342"/>
            <a:ext cx="7416824" cy="93610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s-ES" dirty="0" smtClean="0">
                <a:solidFill>
                  <a:schemeClr val="tx1"/>
                </a:solidFill>
                <a:latin typeface="Arial Black" pitchFamily="34" charset="0"/>
              </a:rPr>
              <a:t>EL PROCESO DE FORMACIÓN DE LA TURBA ES DE </a:t>
            </a:r>
            <a:r>
              <a:rPr lang="es-ES" b="1" dirty="0" smtClean="0">
                <a:solidFill>
                  <a:schemeClr val="tx1"/>
                </a:solidFill>
                <a:latin typeface="Arial Black" pitchFamily="34" charset="0"/>
              </a:rPr>
              <a:t> :  </a:t>
            </a:r>
          </a:p>
        </p:txBody>
      </p:sp>
      <p:sp>
        <p:nvSpPr>
          <p:cNvPr id="3" name="2 Elipse">
            <a:hlinkClick r:id="rId2" action="ppaction://hlinksldjump"/>
          </p:cNvPr>
          <p:cNvSpPr/>
          <p:nvPr/>
        </p:nvSpPr>
        <p:spPr>
          <a:xfrm>
            <a:off x="942119" y="5229200"/>
            <a:ext cx="2592288" cy="94640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B: AÑOS  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Elipse">
            <a:hlinkClick r:id="rId3" action="ppaction://hlinksldjump"/>
          </p:cNvPr>
          <p:cNvSpPr/>
          <p:nvPr/>
        </p:nvSpPr>
        <p:spPr>
          <a:xfrm>
            <a:off x="5508104" y="4962737"/>
            <a:ext cx="2592288" cy="94640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D:DECADAS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" name="4 Elipse">
            <a:hlinkClick r:id="rId4" action="ppaction://hlinksldjump"/>
          </p:cNvPr>
          <p:cNvSpPr/>
          <p:nvPr/>
        </p:nvSpPr>
        <p:spPr>
          <a:xfrm>
            <a:off x="918185" y="3356992"/>
            <a:ext cx="2592288" cy="94640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A: SIGLOS 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6" name="5 Elipse">
            <a:hlinkClick r:id="rId2" action="ppaction://hlinksldjump"/>
          </p:cNvPr>
          <p:cNvSpPr/>
          <p:nvPr/>
        </p:nvSpPr>
        <p:spPr>
          <a:xfrm>
            <a:off x="5364088" y="3356992"/>
            <a:ext cx="2592288" cy="94640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C: MESES 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98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3211</TotalTime>
  <Words>310</Words>
  <Application>Microsoft Office PowerPoint</Application>
  <PresentationFormat>Presentación en pantalla (4:3)</PresentationFormat>
  <Paragraphs>73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Transmisión de listas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Emi</dc:creator>
  <cp:lastModifiedBy>Emi</cp:lastModifiedBy>
  <cp:revision>21</cp:revision>
  <dcterms:created xsi:type="dcterms:W3CDTF">2014-09-23T00:30:36Z</dcterms:created>
  <dcterms:modified xsi:type="dcterms:W3CDTF">2014-09-26T12:52:44Z</dcterms:modified>
</cp:coreProperties>
</file>