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D774-F985-416D-9B34-5DEB0491FC9D}" type="datetimeFigureOut">
              <a:rPr lang="es-CO" smtClean="0"/>
              <a:t>24/10/2014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8282-610C-439A-A962-CA13D0C0EB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876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D774-F985-416D-9B34-5DEB0491FC9D}" type="datetimeFigureOut">
              <a:rPr lang="es-CO" smtClean="0"/>
              <a:t>24/10/2014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8282-610C-439A-A962-CA13D0C0EB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662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D774-F985-416D-9B34-5DEB0491FC9D}" type="datetimeFigureOut">
              <a:rPr lang="es-CO" smtClean="0"/>
              <a:t>24/10/2014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8282-610C-439A-A962-CA13D0C0EB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460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D774-F985-416D-9B34-5DEB0491FC9D}" type="datetimeFigureOut">
              <a:rPr lang="es-CO" smtClean="0"/>
              <a:t>24/10/2014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8282-610C-439A-A962-CA13D0C0EB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659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D774-F985-416D-9B34-5DEB0491FC9D}" type="datetimeFigureOut">
              <a:rPr lang="es-CO" smtClean="0"/>
              <a:t>24/10/2014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8282-610C-439A-A962-CA13D0C0EB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1114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D774-F985-416D-9B34-5DEB0491FC9D}" type="datetimeFigureOut">
              <a:rPr lang="es-CO" smtClean="0"/>
              <a:t>24/10/2014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8282-610C-439A-A962-CA13D0C0EB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6437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D774-F985-416D-9B34-5DEB0491FC9D}" type="datetimeFigureOut">
              <a:rPr lang="es-CO" smtClean="0"/>
              <a:t>24/10/2014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8282-610C-439A-A962-CA13D0C0EB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079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D774-F985-416D-9B34-5DEB0491FC9D}" type="datetimeFigureOut">
              <a:rPr lang="es-CO" smtClean="0"/>
              <a:t>24/10/2014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8282-610C-439A-A962-CA13D0C0EB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162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D774-F985-416D-9B34-5DEB0491FC9D}" type="datetimeFigureOut">
              <a:rPr lang="es-CO" smtClean="0"/>
              <a:t>24/10/2014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8282-610C-439A-A962-CA13D0C0EB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6152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D774-F985-416D-9B34-5DEB0491FC9D}" type="datetimeFigureOut">
              <a:rPr lang="es-CO" smtClean="0"/>
              <a:t>24/10/2014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8282-610C-439A-A962-CA13D0C0EB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1372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D774-F985-416D-9B34-5DEB0491FC9D}" type="datetimeFigureOut">
              <a:rPr lang="es-CO" smtClean="0"/>
              <a:t>24/10/2014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8282-610C-439A-A962-CA13D0C0EB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5174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AD774-F985-416D-9B34-5DEB0491FC9D}" type="datetimeFigureOut">
              <a:rPr lang="es-CO" smtClean="0"/>
              <a:t>24/10/2014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18282-610C-439A-A962-CA13D0C0EB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165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532" t="17565" r="3233" b="592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576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Chucho</dc:creator>
  <cp:lastModifiedBy>Chucho</cp:lastModifiedBy>
  <cp:revision>1</cp:revision>
  <dcterms:created xsi:type="dcterms:W3CDTF">2014-10-25T00:14:13Z</dcterms:created>
  <dcterms:modified xsi:type="dcterms:W3CDTF">2014-10-25T00:14:39Z</dcterms:modified>
</cp:coreProperties>
</file>